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9" r:id="rId4"/>
    <p:sldId id="260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5" r:id="rId13"/>
    <p:sldId id="272" r:id="rId14"/>
    <p:sldId id="276" r:id="rId15"/>
    <p:sldId id="270" r:id="rId16"/>
    <p:sldId id="277" r:id="rId17"/>
    <p:sldId id="273" r:id="rId18"/>
    <p:sldId id="278" r:id="rId19"/>
    <p:sldId id="279" r:id="rId20"/>
    <p:sldId id="280" r:id="rId21"/>
    <p:sldId id="274" r:id="rId22"/>
    <p:sldId id="281" r:id="rId23"/>
    <p:sldId id="282" r:id="rId24"/>
    <p:sldId id="285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0018"/>
    <a:srgbClr val="FFC423"/>
    <a:srgbClr val="EBC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86709-F8D4-468D-9838-DC6261F21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CD365-8E8C-4729-BF65-12FA1342A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084C4-F537-4BEE-9C6A-FDB6F0171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C3D5-A6D6-439F-A805-32D0F39A9478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40F98-3D32-4746-B7DF-0750AB56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81BEB-67B7-460B-865C-5C9282C88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5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E3CD-5672-4BB9-8771-35A4E259F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A39B2-561C-4ADF-B28F-65A19FAC5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E4958-807D-4084-9D8E-785BC393C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C3D5-A6D6-439F-A805-32D0F39A9478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BD950-BE20-450C-962E-DA0103222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57530-43CF-427C-9026-CA6BAEE9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17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2E7B55-19C5-4149-95E0-08E5C095CF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2F16E6-EE64-4C9F-8A96-8F85AB013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A2516-03B0-410C-94A8-E347E4824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C3D5-A6D6-439F-A805-32D0F39A9478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67F14-6429-45EB-93C2-0D70F47C2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4E7DC-3FF4-4269-B401-91FE351A8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E7B0-C54D-4425-988D-3ADC61A8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72A6C-89E6-43C1-A779-C6D136958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B180B-E91F-4B66-ADCD-54D4A072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C3D5-A6D6-439F-A805-32D0F39A9478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F4EC4-7F16-481D-8DB7-FBC673DC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0CEA6-B051-4DAE-98AF-552F0F9A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45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982D-DE6A-46A6-B244-829C1C8D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3AA2B-B208-45A9-86C1-E43F9767F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18624-2A01-4ABE-BBE4-8B182D5D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C3D5-A6D6-439F-A805-32D0F39A9478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2C373-29FE-4C59-BBAE-96EF3548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C51B1-F877-4CA7-B57C-14F70837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5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F374E-8166-45E8-AB51-D5AF5A177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1BC3B-5DAE-4D50-84C8-D326BEEB0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FD011-5895-4F26-928C-AF27DEAE8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AB8A5-7A00-49E3-8842-541EF70D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C3D5-A6D6-439F-A805-32D0F39A9478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1F26C-6719-4315-90A3-94D6339A4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1B255-905D-4F41-AFC3-48E5983D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87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CC63-DB12-451B-BB50-ACB98FA4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1F009-CC39-43FA-AC83-B038105F8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CBCE3-2C7B-4583-85A5-7F69CD75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0775B-39B1-4E10-BA16-27C4AD8F7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E6082-D778-4ADF-A00C-286E40E48C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4052FB-A53E-4694-8F74-3E2B194FB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C3D5-A6D6-439F-A805-32D0F39A9478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B5AA3C-8FC0-4FB5-A459-390212234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096EA-F3D7-486E-AD7F-9C9883DD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91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D7E5-0568-495F-8E3E-E9E1CDBD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5F995-20D6-4900-97C5-6B5E00E92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C3D5-A6D6-439F-A805-32D0F39A9478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E5BB8-EB71-476E-9AAC-6FBB6CC5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D8FB3-C6E2-4F12-AF27-8DF2AFF3C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54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4311ED-7067-4762-A04D-0AF8709A7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C3D5-A6D6-439F-A805-32D0F39A9478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840AC-7722-4192-8672-5140C730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839FE-D5AE-49AB-80E2-951B0988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01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06CDA-DBFA-4DF1-AFCF-54227D4CF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81C61-9AAA-41CA-948E-E7321C102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57223-0DBB-47D7-A427-B4E18918A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29A90-E394-490D-97D4-E475A74E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C3D5-A6D6-439F-A805-32D0F39A9478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59170-98AE-4723-80FC-EF112392B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D1BB9-75FC-41C4-A584-166E3156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7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0B18-4CFD-4793-86AD-8F06307CC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1A1D2-0A15-469A-AC7C-AEFC6828F2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EAFF8D-30D7-41D9-8C11-CC9969041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D401E-3228-4059-9AC0-10B964840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C3D5-A6D6-439F-A805-32D0F39A9478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0D456-FF55-4EE1-939B-6A29C03A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4E480-A408-49BC-8192-AC8F40092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15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023424-ACD1-49F6-9C5D-4AEFF3E5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62054-A868-455E-932B-DB77A9221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F9431-9518-4CE1-8EC9-797F0F2AA6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2C3D5-A6D6-439F-A805-32D0F39A9478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88866-9810-4E3B-A0E3-4AFDDABF6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E49BA-3235-4E48-9366-683DB8D49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83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mcdonalds.ma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B47CB6-2EF3-48AF-91BE-8DD0A2C63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427" y="2763582"/>
            <a:ext cx="4975978" cy="1330835"/>
          </a:xfrm>
        </p:spPr>
        <p:txBody>
          <a:bodyPr anchor="t">
            <a:normAutofit/>
          </a:bodyPr>
          <a:lstStyle/>
          <a:p>
            <a:pPr algn="l"/>
            <a:r>
              <a:rPr lang="fr-FR" sz="44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Maquettes</a:t>
            </a:r>
            <a:br>
              <a:rPr lang="fr-FR" sz="4400" b="1" dirty="0">
                <a:solidFill>
                  <a:srgbClr val="FFC423"/>
                </a:solidFill>
                <a:latin typeface="Avenir Next LT Pro" panose="020B0504020202020204" pitchFamily="34" charset="0"/>
              </a:rPr>
            </a:br>
            <a:r>
              <a:rPr lang="fr-FR" sz="44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Site</a:t>
            </a:r>
            <a:r>
              <a:rPr lang="fr-FR" sz="44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fr-FR" sz="44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400" b="1" dirty="0">
              <a:solidFill>
                <a:srgbClr val="FFC423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5A9417-9C94-479F-BE2D-A83BCF17E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8154" y="137653"/>
            <a:ext cx="4306529" cy="2153263"/>
          </a:xfrm>
        </p:spPr>
        <p:txBody>
          <a:bodyPr anchor="b">
            <a:noAutofit/>
          </a:bodyPr>
          <a:lstStyle/>
          <a:p>
            <a:pPr algn="r">
              <a:lnSpc>
                <a:spcPct val="150000"/>
              </a:lnSpc>
            </a:pPr>
            <a:r>
              <a:rPr lang="fr-FR" sz="2800" dirty="0">
                <a:solidFill>
                  <a:schemeClr val="tx2"/>
                </a:solidFill>
                <a:latin typeface="Avenir Next LT Pro" panose="020B0504020202020204" pitchFamily="34" charset="0"/>
              </a:rPr>
              <a:t>BOUFARA Mustapha</a:t>
            </a:r>
          </a:p>
          <a:p>
            <a:pPr algn="r">
              <a:lnSpc>
                <a:spcPct val="150000"/>
              </a:lnSpc>
            </a:pPr>
            <a:r>
              <a:rPr lang="fr-FR" sz="2800" dirty="0">
                <a:solidFill>
                  <a:schemeClr val="tx2"/>
                </a:solidFill>
                <a:latin typeface="Avenir Next LT Pro" panose="020B0504020202020204" pitchFamily="34" charset="0"/>
              </a:rPr>
              <a:t>HALBAOUI Ayyoub</a:t>
            </a:r>
            <a:endParaRPr lang="en-US" sz="2800" dirty="0">
              <a:solidFill>
                <a:schemeClr val="tx2"/>
              </a:solidFill>
              <a:latin typeface="Avenir Next LT Pro" panose="020B05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fr-FR" sz="2800" dirty="0">
                <a:solidFill>
                  <a:schemeClr val="tx2"/>
                </a:solidFill>
                <a:latin typeface="Avenir Next LT Pro" panose="020B0504020202020204" pitchFamily="34" charset="0"/>
              </a:rPr>
              <a:t>HANI Imane</a:t>
            </a:r>
          </a:p>
        </p:txBody>
      </p:sp>
    </p:spTree>
    <p:extLst>
      <p:ext uri="{BB962C8B-B14F-4D97-AF65-F5344CB8AC3E}">
        <p14:creationId xmlns:p14="http://schemas.microsoft.com/office/powerpoint/2010/main" val="89460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54 0 L 0.18164 0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b="1" dirty="0">
              <a:solidFill>
                <a:srgbClr val="FFC423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5277327" y="4156276"/>
            <a:ext cx="6274592" cy="2061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+mn-lt"/>
                <a:ea typeface="+mn-ea"/>
                <a:cs typeface="+mn-cs"/>
              </a:rPr>
              <a:t>WireFrame</a:t>
            </a: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C423"/>
                </a:solidFill>
                <a:latin typeface="+mn-lt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00018"/>
                </a:solidFill>
                <a:latin typeface="+mn-lt"/>
                <a:ea typeface="+mn-ea"/>
                <a:cs typeface="+mn-cs"/>
              </a:rPr>
              <a:t>papiers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B1FEC-08B6-424C-95D9-619CA0316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180463">
            <a:off x="349691" y="255931"/>
            <a:ext cx="4709662" cy="62795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C1A924-6745-4FBD-8A71-417B13FF0AB5}"/>
              </a:ext>
            </a:extLst>
          </p:cNvPr>
          <p:cNvSpPr txBox="1"/>
          <p:nvPr/>
        </p:nvSpPr>
        <p:spPr>
          <a:xfrm>
            <a:off x="5277327" y="6353294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Dessiner par HALBAOUI Ayyoub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4D58C-8C2C-42F5-BE4C-47A48DCE7C38}"/>
              </a:ext>
            </a:extLst>
          </p:cNvPr>
          <p:cNvSpPr txBox="1"/>
          <p:nvPr/>
        </p:nvSpPr>
        <p:spPr>
          <a:xfrm>
            <a:off x="5277327" y="378469"/>
            <a:ext cx="3222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</a:rPr>
              <a:t>MCDelivery</a:t>
            </a:r>
            <a:r>
              <a:rPr lang="fr-FR" sz="2800" b="1" dirty="0">
                <a:solidFill>
                  <a:schemeClr val="bg1"/>
                </a:solidFill>
              </a:rPr>
              <a:t> part 2/2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57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WireFrame</a:t>
            </a:r>
            <a:r>
              <a:rPr lang="en-US" sz="2400" b="1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44" y="321177"/>
            <a:ext cx="6828234" cy="61795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1076669" y="5880470"/>
            <a:ext cx="2852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HALBAOUI Ayyoub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764555" y="391180"/>
            <a:ext cx="1439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ACCEUIL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WEB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977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WireFrame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1234" y="321177"/>
            <a:ext cx="6598854" cy="61795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1076669" y="5880470"/>
            <a:ext cx="2852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HALBAOUI Ayyoub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764555" y="391180"/>
            <a:ext cx="1439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ACCEUIL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WEB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66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WireFrame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8903" y="321176"/>
            <a:ext cx="2555778" cy="61795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942073" y="5880470"/>
            <a:ext cx="312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HALBAOUI Ayyoub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308707" y="391180"/>
            <a:ext cx="23516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Accueil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Mobile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B1C542-8E50-47B4-BC8A-97173357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4393" y="331472"/>
            <a:ext cx="3516135" cy="850157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45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00325 L -1.875E-6 -0.34028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WireFrame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8903" y="321177"/>
            <a:ext cx="2555778" cy="61795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942073" y="5880470"/>
            <a:ext cx="312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HALBAOUI Ayyoub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308707" y="391180"/>
            <a:ext cx="23516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Accueil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Mobile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B1C542-8E50-47B4-BC8A-97173357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4393" y="331472"/>
            <a:ext cx="3516134" cy="850157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2AA99-701F-47D8-9AEE-329EEFFC3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8903" y="321177"/>
            <a:ext cx="2555777" cy="61795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4200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00325 L -1.875E-6 -0.34028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WireFrame</a:t>
            </a:r>
            <a:r>
              <a:rPr lang="en-US" sz="2400" b="1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21177"/>
            <a:ext cx="4879630" cy="61795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1076669" y="5880470"/>
            <a:ext cx="2852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HANI Imane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191125" y="391180"/>
            <a:ext cx="2586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Nos Restaurants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WEB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187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WireFrame</a:t>
            </a:r>
            <a:r>
              <a:rPr lang="en-US" sz="2400" b="1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2088" y="321177"/>
            <a:ext cx="4167453" cy="61795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1076669" y="5880470"/>
            <a:ext cx="2852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HANI Imane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191125" y="391180"/>
            <a:ext cx="2586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Nos Restaurants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WEB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187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WireFrame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4380" y="321177"/>
            <a:ext cx="1380644" cy="61795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942073" y="5880470"/>
            <a:ext cx="312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HANI Imane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191127" y="391180"/>
            <a:ext cx="2586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Nos restaurants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Mobile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B1C542-8E50-47B4-BC8A-97173357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707" y="331471"/>
            <a:ext cx="4332307" cy="1939074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420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0324 L 2.08333E-7 -1.92338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WireFrame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4380" y="321178"/>
            <a:ext cx="1380644" cy="617954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942073" y="5880470"/>
            <a:ext cx="312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HANI Imane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191127" y="391180"/>
            <a:ext cx="2586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Nos restaurants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Mobile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B1C542-8E50-47B4-BC8A-97173357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707" y="331475"/>
            <a:ext cx="4332307" cy="1939073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B2A209-2D49-46F0-A931-F59B04052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4380" y="321177"/>
            <a:ext cx="1380643" cy="617954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95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0324 L 2.08333E-7 -1.92338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WireFrame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"/>
          <a:stretch/>
        </p:blipFill>
        <p:spPr>
          <a:xfrm>
            <a:off x="5006544" y="321176"/>
            <a:ext cx="2331314" cy="61795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942073" y="5880470"/>
            <a:ext cx="312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BOUFARA Mustapha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191125" y="391180"/>
            <a:ext cx="2586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solidFill>
                  <a:schemeClr val="bg1"/>
                </a:solidFill>
              </a:rPr>
              <a:t>MCDelivery</a:t>
            </a:r>
            <a:endParaRPr lang="fr-FR" sz="2800" b="1" dirty="0">
              <a:solidFill>
                <a:schemeClr val="bg1"/>
              </a:solidFill>
            </a:endParaRP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WEB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B1C542-8E50-47B4-BC8A-97173357D9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" b="-4"/>
          <a:stretch/>
        </p:blipFill>
        <p:spPr>
          <a:xfrm>
            <a:off x="7675212" y="321175"/>
            <a:ext cx="4385318" cy="1162404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9709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324 L 5E-6 -0.79213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Site </a:t>
            </a:r>
            <a:r>
              <a:rPr lang="en-US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b="1" dirty="0">
              <a:solidFill>
                <a:srgbClr val="FFC423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88FDE-A759-4FE2-9C20-DA4BD6CDE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6753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C423"/>
                </a:solidFill>
                <a:latin typeface="Avenir Next LT Pro" panose="020B05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lang="en-US" dirty="0">
                <a:solidFill>
                  <a:srgbClr val="F00018"/>
                </a:solidFill>
                <a:latin typeface="Avenir Next LT Pro" panose="020B05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</a:t>
            </a:r>
            <a:r>
              <a:rPr lang="en-US" dirty="0">
                <a:solidFill>
                  <a:srgbClr val="FFC423"/>
                </a:solidFill>
                <a:latin typeface="Avenir Next LT Pro" panose="020B05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.mcdonalds.</a:t>
            </a:r>
            <a:r>
              <a:rPr lang="en-US" dirty="0">
                <a:solidFill>
                  <a:srgbClr val="F00018"/>
                </a:solidFill>
                <a:latin typeface="Avenir Next LT Pro" panose="020B05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ma/</a:t>
            </a:r>
            <a:endParaRPr lang="en-US" dirty="0">
              <a:solidFill>
                <a:srgbClr val="F00018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0B355BA-46F5-4EB4-905F-7E89DDAAEF1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r="2244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F54FD4-4900-41B3-84FE-DFE6F4DAFD07}"/>
              </a:ext>
            </a:extLst>
          </p:cNvPr>
          <p:cNvSpPr txBox="1"/>
          <p:nvPr/>
        </p:nvSpPr>
        <p:spPr>
          <a:xfrm>
            <a:off x="761998" y="3911991"/>
            <a:ext cx="1993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800" dirty="0"/>
              <a:t>Responsive</a:t>
            </a:r>
            <a:endParaRPr lang="en-US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7CA1AC-FC40-4730-ACC0-CD6EE1104CD4}"/>
              </a:ext>
            </a:extLst>
          </p:cNvPr>
          <p:cNvSpPr txBox="1"/>
          <p:nvPr/>
        </p:nvSpPr>
        <p:spPr>
          <a:xfrm>
            <a:off x="761998" y="4431453"/>
            <a:ext cx="1311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800" dirty="0"/>
              <a:t>Animée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13E17D-56E4-431C-8511-B11A595242EF}"/>
              </a:ext>
            </a:extLst>
          </p:cNvPr>
          <p:cNvSpPr txBox="1"/>
          <p:nvPr/>
        </p:nvSpPr>
        <p:spPr>
          <a:xfrm>
            <a:off x="761997" y="4952878"/>
            <a:ext cx="2691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800" dirty="0"/>
              <a:t>Plusieurs pages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1453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34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WireFrame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1040" y="321176"/>
            <a:ext cx="2322321" cy="61795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942073" y="5880470"/>
            <a:ext cx="312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BOUFARA Mustapha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191125" y="391180"/>
            <a:ext cx="2586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solidFill>
                  <a:schemeClr val="bg1"/>
                </a:solidFill>
              </a:rPr>
              <a:t>MCDelivery</a:t>
            </a:r>
            <a:endParaRPr lang="fr-FR" sz="2800" b="1" dirty="0">
              <a:solidFill>
                <a:schemeClr val="bg1"/>
              </a:solidFill>
            </a:endParaRP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WEB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B1C542-8E50-47B4-BC8A-97173357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3669" y="321175"/>
            <a:ext cx="4368403" cy="1162404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280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324 L 5E-6 -0.79213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WireFrame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9287" y="321177"/>
            <a:ext cx="790829" cy="61795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942073" y="5880470"/>
            <a:ext cx="312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HALBAOUI Ayyoub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191127" y="391180"/>
            <a:ext cx="2586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solidFill>
                  <a:schemeClr val="bg1"/>
                </a:solidFill>
              </a:rPr>
              <a:t>MCDelivery</a:t>
            </a:r>
            <a:endParaRPr lang="fr-FR" sz="2800" b="1" dirty="0">
              <a:solidFill>
                <a:schemeClr val="bg1"/>
              </a:solidFill>
            </a:endParaRP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Mobile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B1C542-8E50-47B4-BC8A-97173357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6088" y="321177"/>
            <a:ext cx="4093839" cy="3198930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9064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00325 L 2.29167E-6 -3.76297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WireFrame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9287" y="321180"/>
            <a:ext cx="790829" cy="617954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942073" y="5880470"/>
            <a:ext cx="312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BOUFARA Mustapha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191127" y="391180"/>
            <a:ext cx="2586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solidFill>
                  <a:schemeClr val="bg1"/>
                </a:solidFill>
              </a:rPr>
              <a:t>MCDelivery</a:t>
            </a:r>
            <a:endParaRPr lang="fr-FR" sz="2800" b="1" dirty="0">
              <a:solidFill>
                <a:schemeClr val="bg1"/>
              </a:solidFill>
            </a:endParaRP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Mobile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B1C542-8E50-47B4-BC8A-97173357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6088" y="321182"/>
            <a:ext cx="4093839" cy="3198929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3607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00325 L 2.29167E-6 -3.76297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1FBD4BA0-5E13-4403-B4A7-40DF3A018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22F0806-F5D8-4CCD-A924-6CC3D7BB2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9" name="Freeform 5">
              <a:extLst>
                <a:ext uri="{FF2B5EF4-FFF2-40B4-BE49-F238E27FC236}">
                  <a16:creationId xmlns:a16="http://schemas.microsoft.com/office/drawing/2014/main" id="{C48C9CA8-31F2-4E7F-B5F8-52BB1996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id="{C590ED89-E9C6-402B-8700-DCDA6695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id="{1A6861F9-7385-40F8-BA83-B8DFF7F3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D41F8744-72EA-46E8-ABFE-852031D4A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id="{9F0E0968-3DB0-43C4-8318-A6D9119D4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id="{33CE9E31-D43C-454C-BFBE-C030D98E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id="{3927A156-CD49-44E3-BA78-CE0AA0250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12">
              <a:extLst>
                <a:ext uri="{FF2B5EF4-FFF2-40B4-BE49-F238E27FC236}">
                  <a16:creationId xmlns:a16="http://schemas.microsoft.com/office/drawing/2014/main" id="{2B83C26B-3353-4E6D-86D4-9461A7A86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13">
              <a:extLst>
                <a:ext uri="{FF2B5EF4-FFF2-40B4-BE49-F238E27FC236}">
                  <a16:creationId xmlns:a16="http://schemas.microsoft.com/office/drawing/2014/main" id="{2FB70090-1FB7-4335-9B1E-1E7EC6A2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14">
              <a:extLst>
                <a:ext uri="{FF2B5EF4-FFF2-40B4-BE49-F238E27FC236}">
                  <a16:creationId xmlns:a16="http://schemas.microsoft.com/office/drawing/2014/main" id="{B862257F-455F-4E18-A480-B22E8EFE1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15">
              <a:extLst>
                <a:ext uri="{FF2B5EF4-FFF2-40B4-BE49-F238E27FC236}">
                  <a16:creationId xmlns:a16="http://schemas.microsoft.com/office/drawing/2014/main" id="{3C9DF0C4-8430-481B-B3E7-B8F79BC0F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91D50B8E-D94F-4944-9FD2-08DD35E2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17">
              <a:extLst>
                <a:ext uri="{FF2B5EF4-FFF2-40B4-BE49-F238E27FC236}">
                  <a16:creationId xmlns:a16="http://schemas.microsoft.com/office/drawing/2014/main" id="{9B0A066C-DC3D-4E53-AC63-00DF45416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18">
              <a:extLst>
                <a:ext uri="{FF2B5EF4-FFF2-40B4-BE49-F238E27FC236}">
                  <a16:creationId xmlns:a16="http://schemas.microsoft.com/office/drawing/2014/main" id="{D2D040EF-76C0-496D-8C72-9DB143C3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19">
              <a:extLst>
                <a:ext uri="{FF2B5EF4-FFF2-40B4-BE49-F238E27FC236}">
                  <a16:creationId xmlns:a16="http://schemas.microsoft.com/office/drawing/2014/main" id="{15FC8221-21EA-4D83-809B-108B7E0C5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20">
              <a:extLst>
                <a:ext uri="{FF2B5EF4-FFF2-40B4-BE49-F238E27FC236}">
                  <a16:creationId xmlns:a16="http://schemas.microsoft.com/office/drawing/2014/main" id="{5A181F7D-35FA-49F3-8BCB-5D7250BA4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21">
              <a:extLst>
                <a:ext uri="{FF2B5EF4-FFF2-40B4-BE49-F238E27FC236}">
                  <a16:creationId xmlns:a16="http://schemas.microsoft.com/office/drawing/2014/main" id="{188DFD0A-AECC-43FC-B06B-D2A8A2EB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22">
              <a:extLst>
                <a:ext uri="{FF2B5EF4-FFF2-40B4-BE49-F238E27FC236}">
                  <a16:creationId xmlns:a16="http://schemas.microsoft.com/office/drawing/2014/main" id="{1769DE60-D3FA-40D0-96A4-6BEAD0C3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23">
              <a:extLst>
                <a:ext uri="{FF2B5EF4-FFF2-40B4-BE49-F238E27FC236}">
                  <a16:creationId xmlns:a16="http://schemas.microsoft.com/office/drawing/2014/main" id="{18E5EA87-065F-44FB-B99A-484483E31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9820C72-A52B-40B8-9698-D1C6F2A6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61" y="-11493"/>
            <a:ext cx="12188952" cy="6065998"/>
          </a:xfrm>
          <a:custGeom>
            <a:avLst/>
            <a:gdLst>
              <a:gd name="connsiteX0" fmla="*/ 0 w 12188952"/>
              <a:gd name="connsiteY0" fmla="*/ 0 h 5696077"/>
              <a:gd name="connsiteX1" fmla="*/ 12188952 w 12188952"/>
              <a:gd name="connsiteY1" fmla="*/ 0 h 5696077"/>
              <a:gd name="connsiteX2" fmla="*/ 12188952 w 12188952"/>
              <a:gd name="connsiteY2" fmla="*/ 4710335 h 5696077"/>
              <a:gd name="connsiteX3" fmla="*/ 12113803 w 12188952"/>
              <a:gd name="connsiteY3" fmla="*/ 4718295 h 5696077"/>
              <a:gd name="connsiteX4" fmla="*/ 6753597 w 12188952"/>
              <a:gd name="connsiteY4" fmla="*/ 5041852 h 5696077"/>
              <a:gd name="connsiteX5" fmla="*/ 400746 w 12188952"/>
              <a:gd name="connsiteY5" fmla="*/ 4870509 h 5696077"/>
              <a:gd name="connsiteX6" fmla="*/ 3700 w 12188952"/>
              <a:gd name="connsiteY6" fmla="*/ 4833875 h 5696077"/>
              <a:gd name="connsiteX7" fmla="*/ 3700 w 12188952"/>
              <a:gd name="connsiteY7" fmla="*/ 5696077 h 5696077"/>
              <a:gd name="connsiteX8" fmla="*/ 0 w 12188952"/>
              <a:gd name="connsiteY8" fmla="*/ 5696077 h 569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8952" h="5696077">
                <a:moveTo>
                  <a:pt x="0" y="0"/>
                </a:moveTo>
                <a:lnTo>
                  <a:pt x="12188952" y="0"/>
                </a:lnTo>
                <a:lnTo>
                  <a:pt x="12188952" y="4710335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3700" y="4833875"/>
                </a:lnTo>
                <a:lnTo>
                  <a:pt x="3700" y="5696077"/>
                </a:lnTo>
                <a:lnTo>
                  <a:pt x="0" y="569607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744" y="5490017"/>
            <a:ext cx="9436608" cy="7863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0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0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3662454" y="6118932"/>
            <a:ext cx="4863549" cy="547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Interaction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desktop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13CE6249-4F7C-4E7C-BB80-BDCB9F82A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36" y="-4788"/>
            <a:ext cx="12188952" cy="6056504"/>
          </a:xfrm>
          <a:custGeom>
            <a:avLst/>
            <a:gdLst>
              <a:gd name="connsiteX0" fmla="*/ 0 w 12188952"/>
              <a:gd name="connsiteY0" fmla="*/ 0 h 5696077"/>
              <a:gd name="connsiteX1" fmla="*/ 12188952 w 12188952"/>
              <a:gd name="connsiteY1" fmla="*/ 0 h 5696077"/>
              <a:gd name="connsiteX2" fmla="*/ 12188952 w 12188952"/>
              <a:gd name="connsiteY2" fmla="*/ 4710335 h 5696077"/>
              <a:gd name="connsiteX3" fmla="*/ 12113803 w 12188952"/>
              <a:gd name="connsiteY3" fmla="*/ 4718295 h 5696077"/>
              <a:gd name="connsiteX4" fmla="*/ 6753597 w 12188952"/>
              <a:gd name="connsiteY4" fmla="*/ 5041852 h 5696077"/>
              <a:gd name="connsiteX5" fmla="*/ 400746 w 12188952"/>
              <a:gd name="connsiteY5" fmla="*/ 4870509 h 5696077"/>
              <a:gd name="connsiteX6" fmla="*/ 3700 w 12188952"/>
              <a:gd name="connsiteY6" fmla="*/ 4833875 h 5696077"/>
              <a:gd name="connsiteX7" fmla="*/ 3700 w 12188952"/>
              <a:gd name="connsiteY7" fmla="*/ 5696077 h 5696077"/>
              <a:gd name="connsiteX8" fmla="*/ 0 w 12188952"/>
              <a:gd name="connsiteY8" fmla="*/ 5696077 h 569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8952" h="5696077">
                <a:moveTo>
                  <a:pt x="0" y="0"/>
                </a:moveTo>
                <a:lnTo>
                  <a:pt x="12188952" y="0"/>
                </a:lnTo>
                <a:lnTo>
                  <a:pt x="12188952" y="4710335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3700" y="4833875"/>
                </a:lnTo>
                <a:lnTo>
                  <a:pt x="3700" y="5696077"/>
                </a:lnTo>
                <a:lnTo>
                  <a:pt x="0" y="5696077"/>
                </a:lnTo>
                <a:close/>
              </a:path>
            </a:pathLst>
          </a:cu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2FC0EABB-174C-41CE-A401-C9C9AD2F5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4" y="-9575"/>
            <a:ext cx="12188952" cy="6047160"/>
          </a:xfrm>
          <a:custGeom>
            <a:avLst/>
            <a:gdLst>
              <a:gd name="connsiteX0" fmla="*/ 0 w 12188952"/>
              <a:gd name="connsiteY0" fmla="*/ 0 h 5696077"/>
              <a:gd name="connsiteX1" fmla="*/ 12188952 w 12188952"/>
              <a:gd name="connsiteY1" fmla="*/ 0 h 5696077"/>
              <a:gd name="connsiteX2" fmla="*/ 12188952 w 12188952"/>
              <a:gd name="connsiteY2" fmla="*/ 4710335 h 5696077"/>
              <a:gd name="connsiteX3" fmla="*/ 12113803 w 12188952"/>
              <a:gd name="connsiteY3" fmla="*/ 4718295 h 5696077"/>
              <a:gd name="connsiteX4" fmla="*/ 6753597 w 12188952"/>
              <a:gd name="connsiteY4" fmla="*/ 5041852 h 5696077"/>
              <a:gd name="connsiteX5" fmla="*/ 400746 w 12188952"/>
              <a:gd name="connsiteY5" fmla="*/ 4870509 h 5696077"/>
              <a:gd name="connsiteX6" fmla="*/ 3700 w 12188952"/>
              <a:gd name="connsiteY6" fmla="*/ 4833875 h 5696077"/>
              <a:gd name="connsiteX7" fmla="*/ 3700 w 12188952"/>
              <a:gd name="connsiteY7" fmla="*/ 5696077 h 5696077"/>
              <a:gd name="connsiteX8" fmla="*/ 0 w 12188952"/>
              <a:gd name="connsiteY8" fmla="*/ 5696077 h 569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8952" h="5696077">
                <a:moveTo>
                  <a:pt x="0" y="0"/>
                </a:moveTo>
                <a:lnTo>
                  <a:pt x="12188952" y="0"/>
                </a:lnTo>
                <a:lnTo>
                  <a:pt x="12188952" y="4710335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3700" y="4833875"/>
                </a:lnTo>
                <a:lnTo>
                  <a:pt x="3700" y="5696077"/>
                </a:lnTo>
                <a:lnTo>
                  <a:pt x="0" y="56960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188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306E36-F3C9-4309-AC16-5B1C74CC74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6"/>
          <a:stretch/>
        </p:blipFill>
        <p:spPr>
          <a:xfrm>
            <a:off x="418010" y="386320"/>
            <a:ext cx="3228294" cy="150864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367E622-C3EE-4BEF-8C35-DF6EF3C1F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76699" y="368948"/>
            <a:ext cx="3266050" cy="150238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DEEB299-6896-412D-8730-3ED8611A6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479515" y="359369"/>
            <a:ext cx="3302066" cy="151895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769EB9E-CA6F-4523-85F3-DC5B2AF2B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0554" y="2687575"/>
            <a:ext cx="3243204" cy="149187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8C69A6A-207A-4896-B08F-07BD10476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0239" y="4976514"/>
            <a:ext cx="3240670" cy="1490708"/>
          </a:xfrm>
          <a:prstGeom prst="rect">
            <a:avLst/>
          </a:prstGeom>
        </p:spPr>
      </p:pic>
      <p:sp>
        <p:nvSpPr>
          <p:cNvPr id="179" name="Rectangle 178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2300641"/>
            <a:ext cx="4236873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2916520"/>
            <a:ext cx="3392822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CE3A3F7F-1B87-4B46-8E2A-89CD778D6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42486" y="3839493"/>
            <a:ext cx="3194094" cy="1469284"/>
          </a:xfrm>
          <a:prstGeom prst="rect">
            <a:avLst/>
          </a:prstGeom>
        </p:spPr>
      </p:pic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53362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301996" y="5402284"/>
            <a:ext cx="2618578" cy="1092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 err="1">
                <a:solidFill>
                  <a:schemeClr val="bg1"/>
                </a:solidFill>
              </a:rPr>
              <a:t>Acceuil</a:t>
            </a:r>
            <a:endParaRPr lang="en-US" sz="28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schemeClr val="bg1"/>
                </a:solidFill>
              </a:rPr>
              <a:t>Mobile</a:t>
            </a:r>
          </a:p>
        </p:txBody>
      </p:sp>
      <p:pic>
        <p:nvPicPr>
          <p:cNvPr id="97" name="Picture 9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C6B26-7AA2-484A-8D02-946F8F1AE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6"/>
          <a:stretch/>
        </p:blipFill>
        <p:spPr>
          <a:xfrm>
            <a:off x="268845" y="317905"/>
            <a:ext cx="3526626" cy="164805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6E17491-50CE-4FAD-B2E2-4C6EFBC83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225789" y="300822"/>
            <a:ext cx="3567872" cy="164122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05FCA29-0DDF-40ED-9E33-5FD87D6DC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326941" y="290478"/>
            <a:ext cx="3607216" cy="1659318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275187C4-9431-4588-8907-434480AD1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60700" y="2619935"/>
            <a:ext cx="3542914" cy="162974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7605DFB8-A8F2-4D4C-BC53-2ABF7FFAB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60502" y="4908928"/>
            <a:ext cx="3540146" cy="162846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38FB1C6C-2BBB-4719-A2EA-D99BB6228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294901" y="3772896"/>
            <a:ext cx="3489266" cy="1605064"/>
          </a:xfrm>
          <a:prstGeom prst="rect">
            <a:avLst/>
          </a:prstGeom>
        </p:spPr>
      </p:pic>
      <p:sp>
        <p:nvSpPr>
          <p:cNvPr id="105" name="Title 1">
            <a:extLst>
              <a:ext uri="{FF2B5EF4-FFF2-40B4-BE49-F238E27FC236}">
                <a16:creationId xmlns:a16="http://schemas.microsoft.com/office/drawing/2014/main" id="{F9058107-EE4E-4871-8358-264E0284E4FA}"/>
              </a:ext>
            </a:extLst>
          </p:cNvPr>
          <p:cNvSpPr txBox="1">
            <a:spLocks/>
          </p:cNvSpPr>
          <p:nvPr/>
        </p:nvSpPr>
        <p:spPr>
          <a:xfrm>
            <a:off x="8340636" y="5645190"/>
            <a:ext cx="3654056" cy="899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Interaction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mobile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255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hoto, many, different, table&#10;&#10;Description automatically generated">
            <a:extLst>
              <a:ext uri="{FF2B5EF4-FFF2-40B4-BE49-F238E27FC236}">
                <a16:creationId xmlns:a16="http://schemas.microsoft.com/office/drawing/2014/main" id="{2E79BB39-3273-4F33-9499-EF59CDACF1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4" r="2577"/>
          <a:stretch/>
        </p:blipFill>
        <p:spPr>
          <a:xfrm>
            <a:off x="20" y="2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80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80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8000" b="1" dirty="0">
              <a:solidFill>
                <a:srgbClr val="FFFFFF"/>
              </a:solidFill>
            </a:endParaRP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F9058107-EE4E-4871-8358-264E0284E4FA}"/>
              </a:ext>
            </a:extLst>
          </p:cNvPr>
          <p:cNvSpPr txBox="1">
            <a:spLocks/>
          </p:cNvSpPr>
          <p:nvPr/>
        </p:nvSpPr>
        <p:spPr>
          <a:xfrm>
            <a:off x="138225" y="1200152"/>
            <a:ext cx="3528274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1000"/>
              </a:spcBef>
            </a:pPr>
            <a:r>
              <a:rPr lang="fr-FR" sz="2800" b="1" dirty="0">
                <a:solidFill>
                  <a:srgbClr val="FFC423"/>
                </a:solidFill>
                <a:latin typeface="+mn-lt"/>
                <a:ea typeface="+mn-ea"/>
                <a:cs typeface="+mn-cs"/>
              </a:rPr>
              <a:t>Projet créer  par:</a:t>
            </a:r>
          </a:p>
          <a:p>
            <a:pPr algn="r">
              <a:spcBef>
                <a:spcPts val="1000"/>
              </a:spcBef>
            </a:pPr>
            <a:r>
              <a:rPr lang="fr-FR" sz="28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HANI Imane</a:t>
            </a:r>
          </a:p>
          <a:p>
            <a:pPr algn="r">
              <a:spcBef>
                <a:spcPts val="1000"/>
              </a:spcBef>
            </a:pPr>
            <a:r>
              <a:rPr lang="fr-FR" sz="28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HALBAOUI Ayyoub</a:t>
            </a:r>
          </a:p>
          <a:p>
            <a:pPr algn="r">
              <a:spcBef>
                <a:spcPts val="1000"/>
              </a:spcBef>
            </a:pPr>
            <a:r>
              <a:rPr lang="fr-FR" sz="28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BOUFARA Mustapha</a:t>
            </a:r>
            <a:endParaRPr lang="en-US" sz="2800" b="1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192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8658"/>
            <a:ext cx="5937362" cy="749249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49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Site</a:t>
            </a:r>
            <a:r>
              <a:rPr lang="en-US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b="1" dirty="0">
              <a:solidFill>
                <a:srgbClr val="FFC423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0B355BA-46F5-4EB4-905F-7E89DDAAEF1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r="2244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762001" y="724067"/>
            <a:ext cx="5343524" cy="749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Les </a:t>
            </a:r>
            <a:r>
              <a:rPr lang="fr-FR" sz="40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outils</a:t>
            </a:r>
            <a:r>
              <a:rPr lang="fr-FR" sz="40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de </a:t>
            </a:r>
            <a:r>
              <a:rPr lang="fr-FR" sz="40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travail</a:t>
            </a:r>
            <a:endParaRPr lang="en-US" sz="4000" b="1" dirty="0">
              <a:solidFill>
                <a:srgbClr val="FF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C1A40-DC1B-43F7-AD55-6863C73428AA}"/>
              </a:ext>
            </a:extLst>
          </p:cNvPr>
          <p:cNvSpPr txBox="1"/>
          <p:nvPr/>
        </p:nvSpPr>
        <p:spPr>
          <a:xfrm>
            <a:off x="838199" y="1932206"/>
            <a:ext cx="3524250" cy="657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err="1"/>
              <a:t>JustInMind</a:t>
            </a:r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DF7429-6BF7-436D-8F84-5DC4B98E0B5D}"/>
              </a:ext>
            </a:extLst>
          </p:cNvPr>
          <p:cNvSpPr txBox="1"/>
          <p:nvPr/>
        </p:nvSpPr>
        <p:spPr>
          <a:xfrm>
            <a:off x="838199" y="2736049"/>
            <a:ext cx="359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err="1"/>
              <a:t>Balsamiq</a:t>
            </a:r>
            <a:endParaRPr lang="en-US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2B0A03-6920-4498-94CC-EAF668F4A9D2}"/>
              </a:ext>
            </a:extLst>
          </p:cNvPr>
          <p:cNvSpPr txBox="1"/>
          <p:nvPr/>
        </p:nvSpPr>
        <p:spPr>
          <a:xfrm>
            <a:off x="838199" y="3528998"/>
            <a:ext cx="359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/>
              <a:t>Adobe </a:t>
            </a:r>
            <a:r>
              <a:rPr lang="fr-FR" sz="3600" dirty="0" err="1"/>
              <a:t>xd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76178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60376"/>
            <a:ext cx="5343524" cy="749249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49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Site</a:t>
            </a:r>
            <a:r>
              <a:rPr lang="en-US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b="1" dirty="0">
              <a:solidFill>
                <a:srgbClr val="FFC423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0B355BA-46F5-4EB4-905F-7E89DDAAEF1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r="2244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762001" y="724067"/>
            <a:ext cx="5343524" cy="749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Les </a:t>
            </a:r>
            <a:r>
              <a:rPr lang="fr-FR" sz="40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outils</a:t>
            </a:r>
            <a:r>
              <a:rPr lang="fr-FR" sz="40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de </a:t>
            </a:r>
            <a:r>
              <a:rPr lang="fr-FR" sz="40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travail</a:t>
            </a:r>
            <a:endParaRPr lang="en-US" sz="4000" b="1" dirty="0">
              <a:solidFill>
                <a:srgbClr val="FF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C1A40-DC1B-43F7-AD55-6863C73428AA}"/>
              </a:ext>
            </a:extLst>
          </p:cNvPr>
          <p:cNvSpPr txBox="1"/>
          <p:nvPr/>
        </p:nvSpPr>
        <p:spPr>
          <a:xfrm>
            <a:off x="7988206" y="250289"/>
            <a:ext cx="2798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err="1"/>
              <a:t>JustInMind</a:t>
            </a:r>
            <a:endParaRPr lang="en-US" sz="4400" b="1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60C41E-B216-4264-80D0-18F98264890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473316"/>
            <a:ext cx="10079683" cy="531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25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60376"/>
            <a:ext cx="5343524" cy="749249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49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Site</a:t>
            </a:r>
            <a:r>
              <a:rPr lang="en-US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b="1" dirty="0">
              <a:solidFill>
                <a:srgbClr val="FFC423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0B355BA-46F5-4EB4-905F-7E89DDAAEF1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r="2244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762001" y="724067"/>
            <a:ext cx="5343524" cy="749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Les </a:t>
            </a:r>
            <a:r>
              <a:rPr lang="fr-FR" sz="40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outils</a:t>
            </a:r>
            <a:r>
              <a:rPr lang="fr-FR" sz="40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de </a:t>
            </a:r>
            <a:r>
              <a:rPr lang="fr-FR" sz="40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travail</a:t>
            </a:r>
            <a:endParaRPr lang="en-US" sz="4000" b="1" dirty="0">
              <a:solidFill>
                <a:srgbClr val="FF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C1A40-DC1B-43F7-AD55-6863C73428AA}"/>
              </a:ext>
            </a:extLst>
          </p:cNvPr>
          <p:cNvSpPr txBox="1"/>
          <p:nvPr/>
        </p:nvSpPr>
        <p:spPr>
          <a:xfrm>
            <a:off x="8215727" y="250289"/>
            <a:ext cx="2343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err="1"/>
              <a:t>Balsamiq</a:t>
            </a:r>
            <a:endParaRPr lang="en-US" sz="4400" b="1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04D1B0F-AD84-40E5-B9F2-7F402BF6A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56" y="1473316"/>
            <a:ext cx="9591330" cy="532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57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60376"/>
            <a:ext cx="5343524" cy="749249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49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Site</a:t>
            </a:r>
            <a:r>
              <a:rPr lang="en-US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b="1" dirty="0">
              <a:solidFill>
                <a:srgbClr val="FFC423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0B355BA-46F5-4EB4-905F-7E89DDAAEF1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r="2244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762001" y="724067"/>
            <a:ext cx="5343524" cy="749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Les </a:t>
            </a:r>
            <a:r>
              <a:rPr lang="fr-FR" sz="40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outils</a:t>
            </a:r>
            <a:r>
              <a:rPr lang="fr-FR" sz="40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de </a:t>
            </a:r>
            <a:r>
              <a:rPr lang="fr-FR" sz="40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travail</a:t>
            </a:r>
            <a:endParaRPr lang="en-US" sz="4000" b="1" dirty="0">
              <a:solidFill>
                <a:srgbClr val="FF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C1A40-DC1B-43F7-AD55-6863C73428AA}"/>
              </a:ext>
            </a:extLst>
          </p:cNvPr>
          <p:cNvSpPr txBox="1"/>
          <p:nvPr/>
        </p:nvSpPr>
        <p:spPr>
          <a:xfrm>
            <a:off x="8139482" y="250289"/>
            <a:ext cx="2495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Adobe </a:t>
            </a:r>
            <a:r>
              <a:rPr lang="fr-FR" sz="4400" b="1" dirty="0" err="1"/>
              <a:t>xd</a:t>
            </a:r>
            <a:endParaRPr lang="en-US" sz="4400" b="1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6CEE35-6547-4566-8717-347D6E6A8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38" y="1473316"/>
            <a:ext cx="9805060" cy="52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37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b="1" dirty="0">
              <a:solidFill>
                <a:srgbClr val="FFC423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5277327" y="4156276"/>
            <a:ext cx="6274592" cy="2061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+mn-lt"/>
                <a:ea typeface="+mn-ea"/>
                <a:cs typeface="+mn-cs"/>
              </a:rPr>
              <a:t>WireFrame</a:t>
            </a: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C423"/>
                </a:solidFill>
                <a:latin typeface="+mn-lt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00018"/>
                </a:solidFill>
                <a:latin typeface="+mn-lt"/>
                <a:ea typeface="+mn-ea"/>
                <a:cs typeface="+mn-cs"/>
              </a:rPr>
              <a:t>papiers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C9B1FEC-08B6-424C-95D9-619CA0316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432"/>
          <a:stretch/>
        </p:blipFill>
        <p:spPr>
          <a:xfrm rot="5925331">
            <a:off x="-409226" y="1061715"/>
            <a:ext cx="6245151" cy="4704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C1A924-6745-4FBD-8A71-417B13FF0AB5}"/>
              </a:ext>
            </a:extLst>
          </p:cNvPr>
          <p:cNvSpPr txBox="1"/>
          <p:nvPr/>
        </p:nvSpPr>
        <p:spPr>
          <a:xfrm>
            <a:off x="5277327" y="6353294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Dessiner par BOUFARA Mustapha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4D58C-8C2C-42F5-BE4C-47A48DCE7C38}"/>
              </a:ext>
            </a:extLst>
          </p:cNvPr>
          <p:cNvSpPr txBox="1"/>
          <p:nvPr/>
        </p:nvSpPr>
        <p:spPr>
          <a:xfrm>
            <a:off x="6297705" y="378469"/>
            <a:ext cx="3132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ACCEUIL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8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b="1" dirty="0">
              <a:solidFill>
                <a:srgbClr val="FFC423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5277327" y="4156276"/>
            <a:ext cx="6274592" cy="2061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+mn-lt"/>
                <a:ea typeface="+mn-ea"/>
                <a:cs typeface="+mn-cs"/>
              </a:rPr>
              <a:t>WireFrame</a:t>
            </a: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C423"/>
                </a:solidFill>
                <a:latin typeface="+mn-lt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00018"/>
                </a:solidFill>
                <a:latin typeface="+mn-lt"/>
                <a:ea typeface="+mn-ea"/>
                <a:cs typeface="+mn-cs"/>
              </a:rPr>
              <a:t>papiers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1A924-6745-4FBD-8A71-417B13FF0AB5}"/>
              </a:ext>
            </a:extLst>
          </p:cNvPr>
          <p:cNvSpPr txBox="1"/>
          <p:nvPr/>
        </p:nvSpPr>
        <p:spPr>
          <a:xfrm>
            <a:off x="5277327" y="6353294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Dessiner par HANI Imane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4D58C-8C2C-42F5-BE4C-47A48DCE7C38}"/>
              </a:ext>
            </a:extLst>
          </p:cNvPr>
          <p:cNvSpPr txBox="1"/>
          <p:nvPr/>
        </p:nvSpPr>
        <p:spPr>
          <a:xfrm>
            <a:off x="5277327" y="378469"/>
            <a:ext cx="3222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Nos Restaurants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B1FEC-08B6-424C-95D9-619CA0316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203037">
            <a:off x="379967" y="346232"/>
            <a:ext cx="4632645" cy="61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5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b="1">
                <a:solidFill>
                  <a:srgbClr val="FFC423"/>
                </a:solidFill>
                <a:latin typeface="Avenir Next LT Pro" panose="020B0504020202020204" pitchFamily="34" charset="0"/>
              </a:rPr>
              <a:t> MCDonalds</a:t>
            </a:r>
            <a:endParaRPr lang="en-US" b="1" dirty="0">
              <a:solidFill>
                <a:srgbClr val="FFC423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5277327" y="4156276"/>
            <a:ext cx="6274592" cy="2061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+mn-lt"/>
                <a:ea typeface="+mn-ea"/>
                <a:cs typeface="+mn-cs"/>
              </a:rPr>
              <a:t>WireFrame</a:t>
            </a: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C423"/>
                </a:solidFill>
                <a:latin typeface="+mn-lt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00018"/>
                </a:solidFill>
                <a:latin typeface="+mn-lt"/>
                <a:ea typeface="+mn-ea"/>
                <a:cs typeface="+mn-cs"/>
              </a:rPr>
              <a:t>papiers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B1FEC-08B6-424C-95D9-619CA0316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74" b="1974"/>
          <a:stretch/>
        </p:blipFill>
        <p:spPr>
          <a:xfrm rot="317693">
            <a:off x="237416" y="246652"/>
            <a:ext cx="4773523" cy="6364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C1A924-6745-4FBD-8A71-417B13FF0AB5}"/>
              </a:ext>
            </a:extLst>
          </p:cNvPr>
          <p:cNvSpPr txBox="1"/>
          <p:nvPr/>
        </p:nvSpPr>
        <p:spPr>
          <a:xfrm>
            <a:off x="5277327" y="6353294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Dessiner par HALBAOUI Ayyoub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4D58C-8C2C-42F5-BE4C-47A48DCE7C38}"/>
              </a:ext>
            </a:extLst>
          </p:cNvPr>
          <p:cNvSpPr txBox="1"/>
          <p:nvPr/>
        </p:nvSpPr>
        <p:spPr>
          <a:xfrm>
            <a:off x="6213760" y="378469"/>
            <a:ext cx="3222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</a:rPr>
              <a:t>MCDelivery</a:t>
            </a:r>
            <a:r>
              <a:rPr lang="fr-FR" sz="2800" b="1" dirty="0">
                <a:solidFill>
                  <a:schemeClr val="bg1"/>
                </a:solidFill>
              </a:rPr>
              <a:t> part 1/2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387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277</Words>
  <Application>Microsoft Office PowerPoint</Application>
  <PresentationFormat>Widescreen</PresentationFormat>
  <Paragraphs>110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Avenir Next LT Pro</vt:lpstr>
      <vt:lpstr>Calibri</vt:lpstr>
      <vt:lpstr>Calibri Light</vt:lpstr>
      <vt:lpstr>Office Theme</vt:lpstr>
      <vt:lpstr>Maquettes 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Maquettes Site MCDonalds</dc:title>
  <dc:creator>kira kira</dc:creator>
  <cp:lastModifiedBy>kira kira</cp:lastModifiedBy>
  <cp:revision>3</cp:revision>
  <dcterms:created xsi:type="dcterms:W3CDTF">2019-12-01T18:39:05Z</dcterms:created>
  <dcterms:modified xsi:type="dcterms:W3CDTF">2019-12-01T18:45:37Z</dcterms:modified>
</cp:coreProperties>
</file>